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7204-4A86-FA4C-A6D4-BCDED2FEDEA5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121E3-BF5C-B242-9BF6-CB8419B5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2C51-05F9-4138-9A0E-805C79E7590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8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3481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39B6F-795D-4F24-B5E9-4944799A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38200"/>
            <a:ext cx="4267200" cy="3447098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Lesson 9</a:t>
            </a:r>
            <a:r>
              <a:rPr lang="en-US" sz="4000" dirty="0">
                <a:solidFill>
                  <a:prstClr val="black"/>
                </a:solidFill>
              </a:rPr>
              <a:t>:    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</a:rPr>
              <a:t> How was the Philadelphia Convention Organized?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3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describes the important people and their first steps at the Constitutional Convention in Philadelphia, 1787.</a:t>
            </a:r>
          </a:p>
          <a:p>
            <a:r>
              <a:rPr lang="en-US" dirty="0" smtClean="0"/>
              <a:t>The structure and rules set forth for debate played a major role by providing a framework for civil discourse. </a:t>
            </a:r>
          </a:p>
          <a:p>
            <a:r>
              <a:rPr lang="en-US" dirty="0" smtClean="0"/>
              <a:t>The Virginia Plan created the agenda for subsequent discussion &amp; debate.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9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organizing phase of the convention.</a:t>
            </a:r>
          </a:p>
          <a:p>
            <a:r>
              <a:rPr lang="en-US" dirty="0" smtClean="0"/>
              <a:t>Explain the significance of rules and agendas for effective civil discussion.</a:t>
            </a:r>
          </a:p>
          <a:p>
            <a:r>
              <a:rPr lang="en-US" dirty="0" smtClean="0"/>
              <a:t>Evaluate, take, and defend positions on</a:t>
            </a:r>
          </a:p>
          <a:p>
            <a:pPr lvl="1"/>
            <a:r>
              <a:rPr lang="en-US" dirty="0" smtClean="0"/>
              <a:t>determining what interests should be represented in a constitutional convention</a:t>
            </a:r>
          </a:p>
          <a:p>
            <a:pPr lvl="1"/>
            <a:r>
              <a:rPr lang="en-US" dirty="0" smtClean="0"/>
              <a:t>the advantages and disadvantages of secrecy in governmental deliberations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914400"/>
            <a:ext cx="8839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civil discourse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Reasoned discussion as opposed to emotional display.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Constitutional Convention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meeting held in Philadelphia from May to September 1787 at which the US Constitution was written.   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delegate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(1)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(noun)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 person chosen to act for or represent others. (2)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(verb)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entrust someone to represent your interests.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federal system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form of government in which power is divided and shared between a central government and state and local governments.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national government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organization having central political authority in a nation; the representative unit of political organization.  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proportional representation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the context of American government, the electoral system in which the number of representatives for a state is based on the number of people living in the state. Proportional representation is used to determine the number of each state's representatives in the U.S. House of Representatives.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19200"/>
            <a:ext cx="7467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55 delegates from states (Framers)</a:t>
            </a:r>
          </a:p>
          <a:p>
            <a:r>
              <a:rPr lang="en-US" dirty="0" smtClean="0"/>
              <a:t>Ave. age 42, ¾ had served in Congress</a:t>
            </a:r>
          </a:p>
          <a:p>
            <a:r>
              <a:rPr lang="en-US" dirty="0" smtClean="0"/>
              <a:t>Most were prominent political leaders, very qualified</a:t>
            </a:r>
          </a:p>
          <a:p>
            <a:pPr lvl="1"/>
            <a:r>
              <a:rPr lang="en-US" dirty="0" smtClean="0"/>
              <a:t>George Washington</a:t>
            </a:r>
          </a:p>
          <a:p>
            <a:pPr lvl="2"/>
            <a:r>
              <a:rPr lang="en-US" dirty="0" smtClean="0"/>
              <a:t>Most respected Military Leader in nation</a:t>
            </a:r>
          </a:p>
          <a:p>
            <a:pPr lvl="1"/>
            <a:r>
              <a:rPr lang="en-US" dirty="0" smtClean="0"/>
              <a:t>James Madison</a:t>
            </a:r>
          </a:p>
          <a:p>
            <a:pPr lvl="2"/>
            <a:r>
              <a:rPr lang="en-US" dirty="0" smtClean="0"/>
              <a:t>Had greatest influence on organization of national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Benjamin Franklin</a:t>
            </a:r>
          </a:p>
          <a:p>
            <a:pPr lvl="2"/>
            <a:r>
              <a:rPr lang="en-US" dirty="0" smtClean="0"/>
              <a:t>81, poor heath, but internationally renown statesmen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2"/>
            <a:r>
              <a:rPr lang="en-US" dirty="0" smtClean="0"/>
              <a:t>Most prominent supporter of strong national </a:t>
            </a:r>
            <a:r>
              <a:rPr lang="en-US" dirty="0" err="1" smtClean="0"/>
              <a:t>gov’t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001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Those in Attendance of Philadelphia Convention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1" y="0"/>
            <a:ext cx="137623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908" y="1828800"/>
            <a:ext cx="130759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http://scrapetv.com/News/News%20Pages/usa/images-4/benjamin-frank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1" y="3581401"/>
            <a:ext cx="1343025" cy="167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http://www.knowledgerush.com/wiki_image/2/22/Hamilton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5334000"/>
            <a:ext cx="134045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06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295401"/>
            <a:ext cx="5715000" cy="4525963"/>
          </a:xfrm>
        </p:spPr>
        <p:txBody>
          <a:bodyPr/>
          <a:lstStyle/>
          <a:p>
            <a:r>
              <a:rPr lang="en-US" dirty="0" smtClean="0"/>
              <a:t>Thomas Jefferson</a:t>
            </a:r>
          </a:p>
          <a:p>
            <a:pPr lvl="1"/>
            <a:r>
              <a:rPr lang="en-US" dirty="0" smtClean="0"/>
              <a:t>In Paris as US minister to France</a:t>
            </a:r>
          </a:p>
          <a:p>
            <a:r>
              <a:rPr lang="en-US" dirty="0" smtClean="0"/>
              <a:t>John Adams</a:t>
            </a:r>
          </a:p>
          <a:p>
            <a:pPr lvl="1"/>
            <a:r>
              <a:rPr lang="en-US" dirty="0" smtClean="0"/>
              <a:t>US ambassador to Great Britain</a:t>
            </a:r>
          </a:p>
          <a:p>
            <a:r>
              <a:rPr lang="en-US" dirty="0" smtClean="0"/>
              <a:t>Patrick Henry</a:t>
            </a:r>
          </a:p>
          <a:p>
            <a:pPr lvl="1"/>
            <a:r>
              <a:rPr lang="en-US" dirty="0" smtClean="0"/>
              <a:t>Refused to attend, suspicious of convention / “I smell a rat!”</a:t>
            </a:r>
          </a:p>
          <a:p>
            <a:r>
              <a:rPr lang="en-US" dirty="0" smtClean="0"/>
              <a:t>RI</a:t>
            </a:r>
          </a:p>
          <a:p>
            <a:pPr lvl="1"/>
            <a:r>
              <a:rPr lang="en-US" dirty="0" smtClean="0"/>
              <a:t>Opposed to stronger national </a:t>
            </a:r>
            <a:r>
              <a:rPr lang="en-US" dirty="0" err="1" smtClean="0"/>
              <a:t>gov’t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Not Attend?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5174" y="2"/>
            <a:ext cx="1652826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981201"/>
            <a:ext cx="1619250" cy="185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01" y="3505200"/>
            <a:ext cx="165326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267200"/>
            <a:ext cx="1766888" cy="21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33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US" dirty="0" smtClean="0"/>
              <a:t>At least 7 states must be present each day</a:t>
            </a:r>
          </a:p>
          <a:p>
            <a:r>
              <a:rPr lang="en-US" dirty="0" smtClean="0"/>
              <a:t>While speaking, others had to listen</a:t>
            </a:r>
          </a:p>
          <a:p>
            <a:r>
              <a:rPr lang="en-US" dirty="0" smtClean="0"/>
              <a:t>Member could not speak more than 2x on same question</a:t>
            </a:r>
          </a:p>
          <a:p>
            <a:r>
              <a:rPr lang="en-US" dirty="0" smtClean="0"/>
              <a:t>Committees appointed as necessary</a:t>
            </a:r>
          </a:p>
          <a:p>
            <a:r>
              <a:rPr lang="en-US" dirty="0" smtClean="0"/>
              <a:t>Any decision subject to change until entire plan complete</a:t>
            </a:r>
          </a:p>
          <a:p>
            <a:r>
              <a:rPr lang="en-US" dirty="0" smtClean="0"/>
              <a:t>Convention’s proceedings kept secret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6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delegates wanted to completely scrap Articles, not just amend</a:t>
            </a:r>
          </a:p>
          <a:p>
            <a:r>
              <a:rPr lang="en-US" dirty="0" smtClean="0"/>
              <a:t>Madison proposes new, stronger government</a:t>
            </a:r>
          </a:p>
          <a:p>
            <a:r>
              <a:rPr lang="en-US" dirty="0" smtClean="0"/>
              <a:t>Two governments, national &amp; state (Federal system)</a:t>
            </a:r>
          </a:p>
          <a:p>
            <a:r>
              <a:rPr lang="en-US" dirty="0" smtClean="0"/>
              <a:t>Three braches of national government</a:t>
            </a:r>
          </a:p>
          <a:p>
            <a:pPr lvl="1"/>
            <a:r>
              <a:rPr lang="en-US" dirty="0" smtClean="0"/>
              <a:t>Legislative – make laws (most powerful)</a:t>
            </a:r>
          </a:p>
          <a:p>
            <a:pPr lvl="1"/>
            <a:r>
              <a:rPr lang="en-US" dirty="0" smtClean="0"/>
              <a:t>Executive – enforce laws</a:t>
            </a:r>
          </a:p>
          <a:p>
            <a:pPr lvl="1"/>
            <a:r>
              <a:rPr lang="en-US" dirty="0" smtClean="0"/>
              <a:t>Judicial – interpret laws</a:t>
            </a:r>
          </a:p>
          <a:p>
            <a:r>
              <a:rPr lang="en-US" dirty="0" smtClean="0"/>
              <a:t>Legislature (congress) would have two branches</a:t>
            </a:r>
          </a:p>
          <a:p>
            <a:pPr lvl="1"/>
            <a:r>
              <a:rPr lang="en-US" dirty="0" smtClean="0"/>
              <a:t>House of Representatives – elected by the people</a:t>
            </a:r>
          </a:p>
          <a:p>
            <a:pPr lvl="1"/>
            <a:r>
              <a:rPr lang="en-US" dirty="0" smtClean="0"/>
              <a:t>Senate – Proposed by States, selected by the House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Virginia Plan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-228599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2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3716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Representation from each state in both houses based on population or amount contributed to federal treasury. </a:t>
            </a:r>
          </a:p>
          <a:p>
            <a:pPr lvl="1"/>
            <a:r>
              <a:rPr lang="en-US" dirty="0" smtClean="0"/>
              <a:t>Proportional representation means that states with a larger population have more representation</a:t>
            </a:r>
          </a:p>
          <a:p>
            <a:endParaRPr lang="en-US" dirty="0" smtClean="0"/>
          </a:p>
          <a:p>
            <a:r>
              <a:rPr lang="en-US" dirty="0" smtClean="0"/>
              <a:t>Congress would have power to make laws that states were not able to make</a:t>
            </a:r>
          </a:p>
          <a:p>
            <a:pPr lvl="1"/>
            <a:r>
              <a:rPr lang="en-US" dirty="0" smtClean="0"/>
              <a:t>Ex) regulating trade between states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Virginia Plan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Macintosh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Purpose</vt:lpstr>
      <vt:lpstr>Objectives</vt:lpstr>
      <vt:lpstr>Terms to Know</vt:lpstr>
      <vt:lpstr>Those in Attendance of Philadelphia Convention</vt:lpstr>
      <vt:lpstr>Who Did Not Attend?</vt:lpstr>
      <vt:lpstr>Convention Rules</vt:lpstr>
      <vt:lpstr>The Virginia Plan</vt:lpstr>
      <vt:lpstr>The Virginia Plan Continued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2017-08-17T19:48:59Z</dcterms:created>
  <dcterms:modified xsi:type="dcterms:W3CDTF">2017-08-17T19:49:18Z</dcterms:modified>
</cp:coreProperties>
</file>