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E2B7-42B1-6E4C-9AE6-FB692680B51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138EF-BAA3-184A-AB51-08A1EBBD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2C51-05F9-4138-9A0E-805C79E7590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6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3481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639B6F-795D-4F24-B5E9-4944799A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57201"/>
            <a:ext cx="4267200" cy="5293757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Lesson 8:</a:t>
            </a:r>
            <a:endParaRPr lang="en-US" sz="4000" dirty="0">
              <a:solidFill>
                <a:prstClr val="black"/>
              </a:solidFill>
            </a:endParaRPr>
          </a:p>
          <a:p>
            <a:pPr algn="ctr"/>
            <a:r>
              <a:rPr lang="en-US" sz="4000" i="1" dirty="0">
                <a:solidFill>
                  <a:prstClr val="black"/>
                </a:solidFill>
              </a:rPr>
              <a:t>What were the Articles of Confederation, and Why Did Some Founders Want to Change Them?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429114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30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524001"/>
            <a:ext cx="8229600" cy="4525963"/>
          </a:xfrm>
        </p:spPr>
        <p:txBody>
          <a:bodyPr/>
          <a:lstStyle/>
          <a:p>
            <a:r>
              <a:rPr lang="en-US" dirty="0" smtClean="0"/>
              <a:t>Amendments never passed since all 13 states needed to ratify</a:t>
            </a:r>
          </a:p>
          <a:p>
            <a:r>
              <a:rPr lang="en-US" dirty="0" smtClean="0"/>
              <a:t>Many leaders proposed a meeting, or convention, to discuss changes</a:t>
            </a:r>
          </a:p>
          <a:p>
            <a:r>
              <a:rPr lang="en-US" dirty="0" smtClean="0"/>
              <a:t>Delegates then met in </a:t>
            </a:r>
          </a:p>
          <a:p>
            <a:pPr>
              <a:buNone/>
            </a:pPr>
            <a:r>
              <a:rPr lang="en-US" dirty="0" smtClean="0"/>
              <a:t>Philadelphia to propose</a:t>
            </a:r>
          </a:p>
          <a:p>
            <a:pPr>
              <a:buNone/>
            </a:pPr>
            <a:r>
              <a:rPr lang="en-US" dirty="0" smtClean="0"/>
              <a:t>changes to the Articles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to Solve Problems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3505200"/>
            <a:ext cx="495300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58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90600"/>
            <a:ext cx="5257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100’s of farmers in MA gathered to prevent courts from selling their property</a:t>
            </a:r>
          </a:p>
          <a:p>
            <a:pPr lvl="1"/>
            <a:r>
              <a:rPr lang="en-US" dirty="0" smtClean="0"/>
              <a:t>Many ex-soldiers were not paid their wages, therefore falling into debt and losing their farms</a:t>
            </a:r>
            <a:endParaRPr lang="en-US" dirty="0"/>
          </a:p>
          <a:p>
            <a:r>
              <a:rPr lang="en-US" dirty="0" smtClean="0"/>
              <a:t>Shays and his men attempt to capture weapons arsenal</a:t>
            </a:r>
          </a:p>
          <a:p>
            <a:r>
              <a:rPr lang="en-US" dirty="0" smtClean="0"/>
              <a:t>Governor calls militia to put down rebellion</a:t>
            </a:r>
          </a:p>
          <a:p>
            <a:r>
              <a:rPr lang="en-US" dirty="0" smtClean="0"/>
              <a:t>Fears generated by this and similar conflicts convinced many that a stronger national government was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dirty="0" smtClean="0"/>
              <a:t>Shay’s Rebellion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1"/>
            <a:ext cx="3886200" cy="603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66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examines the government formed by the Articles of Confederation.</a:t>
            </a:r>
          </a:p>
          <a:p>
            <a:endParaRPr lang="en-US" dirty="0" smtClean="0"/>
          </a:p>
          <a:p>
            <a:r>
              <a:rPr lang="en-US" dirty="0" smtClean="0"/>
              <a:t>This document reflects the political realities and divisions among the states as well as the need for unity., </a:t>
            </a:r>
          </a:p>
          <a:p>
            <a:endParaRPr lang="en-US" dirty="0" smtClean="0"/>
          </a:p>
          <a:p>
            <a:r>
              <a:rPr lang="en-US" dirty="0" smtClean="0"/>
              <a:t>Many Americans felt the US government under the Articles lacked sufficient authority to meet the nation’s needs.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8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143001"/>
            <a:ext cx="8458200" cy="4864291"/>
          </a:xfrm>
        </p:spPr>
        <p:txBody>
          <a:bodyPr/>
          <a:lstStyle/>
          <a:p>
            <a:r>
              <a:rPr lang="en-US" i="1" dirty="0" smtClean="0"/>
              <a:t>Describe the Articles of Confederation.</a:t>
            </a:r>
          </a:p>
          <a:p>
            <a:endParaRPr lang="en-US" i="1" dirty="0" smtClean="0"/>
          </a:p>
          <a:p>
            <a:r>
              <a:rPr lang="en-US" i="1" dirty="0" smtClean="0"/>
              <a:t>Explain why some thought the Articles were too weak. </a:t>
            </a:r>
          </a:p>
          <a:p>
            <a:endParaRPr lang="en-US" i="1" dirty="0" smtClean="0"/>
          </a:p>
          <a:p>
            <a:r>
              <a:rPr lang="en-US" i="1" dirty="0" smtClean="0"/>
              <a:t>Evaluate, take, and defend positions on..</a:t>
            </a:r>
          </a:p>
          <a:p>
            <a:pPr lvl="1"/>
            <a:r>
              <a:rPr lang="en-US" i="1" dirty="0" smtClean="0"/>
              <a:t>The strengths and weaknesses of the Articles</a:t>
            </a:r>
          </a:p>
          <a:p>
            <a:pPr lvl="1"/>
            <a:r>
              <a:rPr lang="en-US" i="1" dirty="0" smtClean="0"/>
              <a:t>The significance of the Northwest Ordinance</a:t>
            </a:r>
          </a:p>
          <a:p>
            <a:pPr lvl="1"/>
            <a:r>
              <a:rPr lang="en-US" i="1" dirty="0" smtClean="0"/>
              <a:t>American’s mistrust of a strong national government</a:t>
            </a:r>
          </a:p>
          <a:p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0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686800" cy="49194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Articles of Confederation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(1781-1789)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 first constitution of the United States, created to form a perpetual union and a firm league of friendship among the thirteen original states. It was adopted by the Second Continental Congress on November 15, 1777, and sent to the states for ratification.  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Confederation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form of political organization in which the sovereign states combine for certain specified purposes, such as mutual defense. Member states can leave a confederation at any time. The United States was a confederation from 1776 to 1789.  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Shays' Rebellion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armed revolt by Massachusetts farmers seeking relief from debt and mortgage foreclosures. The rebellion fueled support for amending the Articles of Confederation.  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3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&amp; How Were the Articles of Confederation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realized that they would need some centralized leadership to address the following issues</a:t>
            </a:r>
          </a:p>
          <a:p>
            <a:pPr lvl="1"/>
            <a:r>
              <a:rPr lang="en-US" dirty="0" smtClean="0"/>
              <a:t>Manage relationships between states</a:t>
            </a:r>
          </a:p>
          <a:p>
            <a:pPr lvl="1"/>
            <a:r>
              <a:rPr lang="en-US" dirty="0" smtClean="0"/>
              <a:t>Resolve border disputes</a:t>
            </a:r>
          </a:p>
          <a:p>
            <a:pPr lvl="1"/>
            <a:r>
              <a:rPr lang="en-US" dirty="0" smtClean="0"/>
              <a:t>Conduct relations with rest of world</a:t>
            </a:r>
            <a:endParaRPr lang="en-US" dirty="0"/>
          </a:p>
          <a:p>
            <a:r>
              <a:rPr lang="en-US" dirty="0" smtClean="0"/>
              <a:t>Along with Declaration of Independence, Second Continental Congress creates the first US government, the Articles of Confederation (1776)</a:t>
            </a:r>
          </a:p>
        </p:txBody>
      </p:sp>
    </p:spTree>
    <p:extLst>
      <p:ext uri="{BB962C8B-B14F-4D97-AF65-F5344CB8AC3E}">
        <p14:creationId xmlns:p14="http://schemas.microsoft.com/office/powerpoint/2010/main" val="73855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66800"/>
            <a:ext cx="6400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Fear of a Strong Central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To many, their state </a:t>
            </a:r>
            <a:r>
              <a:rPr lang="en-US" i="1" dirty="0" smtClean="0"/>
              <a:t>was</a:t>
            </a:r>
            <a:r>
              <a:rPr lang="en-US" dirty="0" smtClean="0"/>
              <a:t> their country.</a:t>
            </a:r>
          </a:p>
          <a:p>
            <a:pPr lvl="1"/>
            <a:r>
              <a:rPr lang="en-US" dirty="0" smtClean="0"/>
              <a:t>British government’s “abuse” of power could characterize a strong US government</a:t>
            </a:r>
          </a:p>
          <a:p>
            <a:pPr lvl="1"/>
            <a:r>
              <a:rPr lang="en-US" dirty="0" smtClean="0"/>
              <a:t>Study of history suggested that republican </a:t>
            </a:r>
            <a:r>
              <a:rPr lang="en-US" dirty="0" err="1" smtClean="0"/>
              <a:t>gov’t</a:t>
            </a:r>
            <a:r>
              <a:rPr lang="en-US" dirty="0" smtClean="0"/>
              <a:t> can only succeed in small communities</a:t>
            </a:r>
          </a:p>
          <a:p>
            <a:pPr lvl="1"/>
            <a:r>
              <a:rPr lang="en-US" dirty="0" smtClean="0"/>
              <a:t>Articles considered a “firm league of friendship”</a:t>
            </a:r>
          </a:p>
          <a:p>
            <a:pPr lvl="2"/>
            <a:r>
              <a:rPr lang="en-US" dirty="0" smtClean="0"/>
              <a:t>Most powers of government were given to states</a:t>
            </a:r>
          </a:p>
          <a:p>
            <a:pPr lvl="2"/>
            <a:r>
              <a:rPr lang="en-US" dirty="0" smtClean="0"/>
              <a:t>Ex) Congress could not collect taxes, could not regulate trade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the “Articles”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9812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129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9"/>
            <a:ext cx="5029200" cy="4525963"/>
          </a:xfrm>
        </p:spPr>
        <p:txBody>
          <a:bodyPr/>
          <a:lstStyle/>
          <a:p>
            <a:r>
              <a:rPr lang="en-US" dirty="0" smtClean="0"/>
              <a:t>Fear that some states would dominate central government</a:t>
            </a:r>
          </a:p>
          <a:p>
            <a:r>
              <a:rPr lang="en-US" dirty="0" smtClean="0"/>
              <a:t>The following issues pitted states against each other</a:t>
            </a:r>
          </a:p>
          <a:p>
            <a:pPr lvl="1"/>
            <a:r>
              <a:rPr lang="en-US" dirty="0" smtClean="0"/>
              <a:t>Representation and voting in Congress</a:t>
            </a:r>
          </a:p>
          <a:p>
            <a:pPr lvl="1"/>
            <a:r>
              <a:rPr lang="en-US" dirty="0" smtClean="0"/>
              <a:t>Payment for war expenses</a:t>
            </a:r>
          </a:p>
          <a:p>
            <a:pPr lvl="1"/>
            <a:r>
              <a:rPr lang="en-US" dirty="0" smtClean="0"/>
              <a:t>Territorial claims in the West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Continued…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714" y="304800"/>
            <a:ext cx="343128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325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371601"/>
            <a:ext cx="7086600" cy="4525963"/>
          </a:xfrm>
        </p:spPr>
        <p:txBody>
          <a:bodyPr/>
          <a:lstStyle/>
          <a:p>
            <a:r>
              <a:rPr lang="en-US" dirty="0" smtClean="0"/>
              <a:t>Secured recognition of American Independence</a:t>
            </a:r>
          </a:p>
          <a:p>
            <a:r>
              <a:rPr lang="en-US" dirty="0" smtClean="0"/>
              <a:t>Created executive departments and admiralty courts (developed into Cabinet &amp; Federal Court System)</a:t>
            </a:r>
          </a:p>
          <a:p>
            <a:r>
              <a:rPr lang="en-US" dirty="0" smtClean="0"/>
              <a:t>Northwest Ordinance (1787)</a:t>
            </a:r>
          </a:p>
          <a:p>
            <a:pPr lvl="1"/>
            <a:r>
              <a:rPr lang="en-US" dirty="0" smtClean="0"/>
              <a:t>Created process for territory to become a state</a:t>
            </a:r>
          </a:p>
          <a:p>
            <a:pPr lvl="1"/>
            <a:r>
              <a:rPr lang="en-US" dirty="0" smtClean="0"/>
              <a:t>Prohibited slavery in new territory</a:t>
            </a:r>
          </a:p>
          <a:p>
            <a:pPr lvl="1"/>
            <a:r>
              <a:rPr lang="en-US" dirty="0" smtClean="0"/>
              <a:t>Guaranteed equality of new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“Articles’” Achievements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"/>
            <a:ext cx="38481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971800"/>
            <a:ext cx="2514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66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371601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power to tax</a:t>
            </a:r>
          </a:p>
          <a:p>
            <a:pPr lvl="1"/>
            <a:r>
              <a:rPr lang="en-US" dirty="0" smtClean="0"/>
              <a:t>Caused problems paying off war debts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power to force states to recognize agreements with foreign nations</a:t>
            </a:r>
          </a:p>
          <a:p>
            <a:pPr lvl="1"/>
            <a:r>
              <a:rPr lang="en-US" dirty="0" smtClean="0"/>
              <a:t>Damaged trade relations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power to make laws regulating trade among states</a:t>
            </a:r>
          </a:p>
          <a:p>
            <a:endParaRPr lang="en-US" dirty="0" smtClean="0"/>
          </a:p>
          <a:p>
            <a:r>
              <a:rPr lang="en-US" dirty="0" smtClean="0"/>
              <a:t>No power to makes laws directly regulating behavior of citizens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5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536</Words>
  <Application>Microsoft Macintosh PowerPoint</Application>
  <PresentationFormat>Widescreen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Purpose</vt:lpstr>
      <vt:lpstr>Objectives</vt:lpstr>
      <vt:lpstr>Terms to Know</vt:lpstr>
      <vt:lpstr>Why &amp; How Were the Articles of Confederation Created?</vt:lpstr>
      <vt:lpstr>Problems with the “Articles”</vt:lpstr>
      <vt:lpstr>Problems Continued…</vt:lpstr>
      <vt:lpstr>The “Articles’” Achievements</vt:lpstr>
      <vt:lpstr>Weaknesses of Articles</vt:lpstr>
      <vt:lpstr>Attempts to Solve Problems</vt:lpstr>
      <vt:lpstr>Shay’s Rebellion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2017-08-17T19:47:17Z</dcterms:created>
  <dcterms:modified xsi:type="dcterms:W3CDTF">2017-08-17T19:48:47Z</dcterms:modified>
</cp:coreProperties>
</file>